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03F1AF1-538D-4D2E-A504-12191B00A5CA}" type="datetimeFigureOut">
              <a:rPr lang="en-GB" smtClean="0"/>
              <a:t>09/04/2016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4198652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03F1AF1-538D-4D2E-A504-12191B00A5CA}" type="datetimeFigureOut">
              <a:rPr lang="en-GB" smtClean="0"/>
              <a:t>09/04/2016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431852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03F1AF1-538D-4D2E-A504-12191B00A5CA}" type="datetimeFigureOut">
              <a:rPr lang="en-GB" smtClean="0"/>
              <a:t>09/04/2016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2171257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03F1AF1-538D-4D2E-A504-12191B00A5CA}" type="datetimeFigureOut">
              <a:rPr lang="en-GB" smtClean="0"/>
              <a:t>09/04/2016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221091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3F1AF1-538D-4D2E-A504-12191B00A5CA}" type="datetimeFigureOut">
              <a:rPr lang="en-GB" smtClean="0"/>
              <a:t>09/04/2016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3196316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03F1AF1-538D-4D2E-A504-12191B00A5CA}" type="datetimeFigureOut">
              <a:rPr lang="en-GB" smtClean="0"/>
              <a:t>09/04/2016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410821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03F1AF1-538D-4D2E-A504-12191B00A5CA}" type="datetimeFigureOut">
              <a:rPr lang="en-GB" smtClean="0"/>
              <a:t>09/04/2016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4391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03F1AF1-538D-4D2E-A504-12191B00A5CA}" type="datetimeFigureOut">
              <a:rPr lang="en-GB" smtClean="0"/>
              <a:t>09/04/2016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2004861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3F1AF1-538D-4D2E-A504-12191B00A5CA}" type="datetimeFigureOut">
              <a:rPr lang="en-GB" smtClean="0"/>
              <a:t>09/04/2016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3185944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3F1AF1-538D-4D2E-A504-12191B00A5CA}" type="datetimeFigureOut">
              <a:rPr lang="en-GB" smtClean="0"/>
              <a:t>09/04/2016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79901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3F1AF1-538D-4D2E-A504-12191B00A5CA}" type="datetimeFigureOut">
              <a:rPr lang="en-GB" smtClean="0"/>
              <a:t>09/04/2016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6B07E-ACE6-401C-AE24-162577C045AE}" type="slidenum">
              <a:rPr lang="en-GB" smtClean="0"/>
              <a:t>‹#›</a:t>
            </a:fld>
            <a:endParaRPr lang="en-GB"/>
          </a:p>
        </p:txBody>
      </p:sp>
    </p:spTree>
    <p:extLst>
      <p:ext uri="{BB962C8B-B14F-4D97-AF65-F5344CB8AC3E}">
        <p14:creationId xmlns:p14="http://schemas.microsoft.com/office/powerpoint/2010/main" val="3878487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F1AF1-538D-4D2E-A504-12191B00A5CA}" type="datetimeFigureOut">
              <a:rPr lang="en-GB" smtClean="0"/>
              <a:t>09/04/2016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6B07E-ACE6-401C-AE24-162577C045AE}" type="slidenum">
              <a:rPr lang="en-GB" smtClean="0"/>
              <a:t>‹#›</a:t>
            </a:fld>
            <a:endParaRPr lang="en-GB"/>
          </a:p>
        </p:txBody>
      </p:sp>
    </p:spTree>
    <p:extLst>
      <p:ext uri="{BB962C8B-B14F-4D97-AF65-F5344CB8AC3E}">
        <p14:creationId xmlns:p14="http://schemas.microsoft.com/office/powerpoint/2010/main" val="250661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1470025"/>
          </a:xfrm>
        </p:spPr>
        <p:txBody>
          <a:bodyPr>
            <a:normAutofit/>
          </a:bodyPr>
          <a:lstStyle/>
          <a:p>
            <a:r>
              <a:rPr lang="en-GB" dirty="0" smtClean="0"/>
              <a:t>Practical exercise – developing RDM training for researchers </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23128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229600" cy="6048672"/>
          </a:xfrm>
        </p:spPr>
        <p:txBody>
          <a:bodyPr>
            <a:normAutofit/>
          </a:bodyPr>
          <a:lstStyle/>
          <a:p>
            <a:r>
              <a:rPr lang="en-GB" sz="2800" smtClean="0"/>
              <a:t>Take 10 </a:t>
            </a:r>
            <a:r>
              <a:rPr lang="en-GB" sz="2800" dirty="0" smtClean="0"/>
              <a:t>minutes to browse through MANTRA and FOSTER website. Consider the categories that are offered.</a:t>
            </a:r>
          </a:p>
          <a:p>
            <a:pPr marL="0" indent="0">
              <a:buNone/>
            </a:pPr>
            <a:endParaRPr lang="en-GB" sz="2800" dirty="0" smtClean="0"/>
          </a:p>
          <a:p>
            <a:r>
              <a:rPr lang="en-GB" sz="2800" dirty="0" smtClean="0"/>
              <a:t>For the next 15 minutes, please discuss at your table whether you have any in-house training that might already cover the topics suggested or could be modified to do so. Also consider which operational unit is best placed within RTU to deliver training (may be more than one option!). </a:t>
            </a:r>
          </a:p>
          <a:p>
            <a:endParaRPr lang="en-GB" sz="2800" dirty="0"/>
          </a:p>
          <a:p>
            <a:r>
              <a:rPr lang="en-GB" sz="2800" dirty="0" smtClean="0"/>
              <a:t>5 minutes for feedback to the rest of the group. </a:t>
            </a:r>
          </a:p>
          <a:p>
            <a:endParaRPr lang="en-GB" sz="2800" dirty="0"/>
          </a:p>
          <a:p>
            <a:endParaRPr lang="en-GB" sz="2800" dirty="0" smtClean="0"/>
          </a:p>
          <a:p>
            <a:endParaRPr lang="en-GB" sz="2800" dirty="0"/>
          </a:p>
        </p:txBody>
      </p:sp>
    </p:spTree>
    <p:extLst>
      <p:ext uri="{BB962C8B-B14F-4D97-AF65-F5344CB8AC3E}">
        <p14:creationId xmlns:p14="http://schemas.microsoft.com/office/powerpoint/2010/main" val="92086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90</Words>
  <Application>Microsoft Office PowerPoint</Application>
  <PresentationFormat>On-screen Show (4:3)</PresentationFormat>
  <Paragraphs>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Practical exercise – developing RDM training for researchers </vt:lpstr>
      <vt:lpstr>PowerPoint Presentation</vt:lpstr>
    </vt:vector>
  </TitlesOfParts>
  <Company>University of Glasgow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exercise – developing RDM training for researchers</dc:title>
  <dc:creator>jd162a</dc:creator>
  <cp:lastModifiedBy>jd162a</cp:lastModifiedBy>
  <cp:revision>2</cp:revision>
  <dcterms:created xsi:type="dcterms:W3CDTF">2016-04-09T16:58:34Z</dcterms:created>
  <dcterms:modified xsi:type="dcterms:W3CDTF">2016-04-09T17:02:57Z</dcterms:modified>
</cp:coreProperties>
</file>